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8C5FF92-2C75-480B-91FC-74BEF8923E2C}">
  <a:tblStyle styleId="{58C5FF92-2C75-480B-91FC-74BEF8923E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KLASIFIKASI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FEBI FAIZAL HUSENI – 19090116</a:t>
            </a:r>
          </a:p>
          <a:p>
            <a:pPr marL="0" indent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SOLEUDIN ALFA REZI - 18090037</a:t>
            </a:r>
            <a:endParaRPr lang="en-I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JENIS SAMPAH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LATAR BELAKANG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626781"/>
            <a:ext cx="7172100" cy="26591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D" dirty="0"/>
              <a:t>Salah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masalah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kehidupan</a:t>
            </a:r>
            <a:r>
              <a:rPr lang="en-ID" dirty="0"/>
              <a:t> </a:t>
            </a:r>
            <a:r>
              <a:rPr lang="en-ID" dirty="0" err="1"/>
              <a:t>sehari</a:t>
            </a:r>
            <a:r>
              <a:rPr lang="en-ID" dirty="0"/>
              <a:t> </a:t>
            </a:r>
            <a:r>
              <a:rPr lang="en-ID" dirty="0" err="1"/>
              <a:t>hari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persoalan</a:t>
            </a:r>
            <a:r>
              <a:rPr lang="en-ID" dirty="0"/>
              <a:t> </a:t>
            </a:r>
            <a:r>
              <a:rPr lang="en-ID" dirty="0" err="1"/>
              <a:t>sampah</a:t>
            </a:r>
            <a:r>
              <a:rPr lang="en-ID" dirty="0"/>
              <a:t>. </a:t>
            </a:r>
            <a:r>
              <a:rPr lang="en-ID" dirty="0" err="1"/>
              <a:t>Sampah</a:t>
            </a:r>
            <a:r>
              <a:rPr lang="en-ID" dirty="0"/>
              <a:t> </a:t>
            </a:r>
            <a:r>
              <a:rPr lang="en-ID" dirty="0" err="1"/>
              <a:t>ialah</a:t>
            </a:r>
            <a:r>
              <a:rPr lang="en-ID" dirty="0"/>
              <a:t> salah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bahan</a:t>
            </a:r>
            <a:r>
              <a:rPr lang="en-ID" dirty="0"/>
              <a:t> </a:t>
            </a:r>
            <a:r>
              <a:rPr lang="en-ID" dirty="0" err="1"/>
              <a:t>terbuang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dibuang</a:t>
            </a:r>
            <a:r>
              <a:rPr lang="en-ID" dirty="0"/>
              <a:t>, </a:t>
            </a: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aktivitas</a:t>
            </a:r>
            <a:r>
              <a:rPr lang="en-ID" dirty="0"/>
              <a:t> </a:t>
            </a:r>
            <a:r>
              <a:rPr lang="en-ID" dirty="0" err="1"/>
              <a:t>manusia</a:t>
            </a:r>
            <a:r>
              <a:rPr lang="en-ID" dirty="0"/>
              <a:t> </a:t>
            </a:r>
            <a:r>
              <a:rPr lang="en-ID" dirty="0" err="1"/>
              <a:t>maupun</a:t>
            </a:r>
            <a:r>
              <a:rPr lang="en-ID" dirty="0"/>
              <a:t> </a:t>
            </a:r>
            <a:r>
              <a:rPr lang="en-ID" dirty="0" err="1"/>
              <a:t>alam</a:t>
            </a:r>
            <a:r>
              <a:rPr lang="en-ID" dirty="0"/>
              <a:t> yang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lagi</a:t>
            </a:r>
            <a:r>
              <a:rPr lang="en-ID" dirty="0"/>
              <a:t> </a:t>
            </a:r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diambil</a:t>
            </a:r>
            <a:r>
              <a:rPr lang="en-ID" dirty="0"/>
              <a:t> </a:t>
            </a:r>
            <a:r>
              <a:rPr lang="en-ID" dirty="0" err="1"/>
              <a:t>unsur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fungsi</a:t>
            </a:r>
            <a:r>
              <a:rPr lang="en-ID" dirty="0"/>
              <a:t> </a:t>
            </a:r>
            <a:r>
              <a:rPr lang="en-ID" dirty="0" err="1"/>
              <a:t>utamanya</a:t>
            </a:r>
            <a:r>
              <a:rPr lang="en-ID" dirty="0"/>
              <a:t>.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manusia</a:t>
            </a:r>
            <a:r>
              <a:rPr lang="en-ID" dirty="0"/>
              <a:t> </a:t>
            </a:r>
            <a:r>
              <a:rPr lang="en-ID" dirty="0" err="1"/>
              <a:t>pasti</a:t>
            </a:r>
            <a:r>
              <a:rPr lang="en-ID" dirty="0"/>
              <a:t> </a:t>
            </a:r>
            <a:r>
              <a:rPr lang="en-ID" dirty="0" err="1"/>
              <a:t>menghasilkan</a:t>
            </a:r>
            <a:r>
              <a:rPr lang="en-ID" dirty="0"/>
              <a:t> </a:t>
            </a:r>
            <a:r>
              <a:rPr lang="en-ID" dirty="0" err="1"/>
              <a:t>buangan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sampah</a:t>
            </a:r>
            <a:r>
              <a:rPr lang="en-ID" dirty="0"/>
              <a:t>. </a:t>
            </a:r>
            <a:r>
              <a:rPr lang="en-ID" dirty="0" err="1"/>
              <a:t>Sampah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digolongkan</a:t>
            </a:r>
            <a:r>
              <a:rPr lang="en-ID" dirty="0"/>
              <a:t> </a:t>
            </a:r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sifatnya</a:t>
            </a:r>
            <a:r>
              <a:rPr lang="en-ID" dirty="0"/>
              <a:t>, </a:t>
            </a:r>
            <a:r>
              <a:rPr lang="en-ID" dirty="0" err="1"/>
              <a:t>yaitu</a:t>
            </a:r>
            <a:r>
              <a:rPr lang="en-ID" dirty="0"/>
              <a:t> </a:t>
            </a:r>
            <a:r>
              <a:rPr lang="en-ID" dirty="0" err="1"/>
              <a:t>sampah</a:t>
            </a:r>
            <a:r>
              <a:rPr lang="en-ID" dirty="0"/>
              <a:t> </a:t>
            </a:r>
            <a:r>
              <a:rPr lang="en-ID" dirty="0" err="1"/>
              <a:t>organik</a:t>
            </a:r>
            <a:r>
              <a:rPr lang="en-ID" dirty="0"/>
              <a:t> (</a:t>
            </a:r>
            <a:r>
              <a:rPr lang="en-ID" dirty="0" err="1"/>
              <a:t>sampah</a:t>
            </a:r>
            <a:r>
              <a:rPr lang="en-ID" dirty="0"/>
              <a:t> yang </a:t>
            </a:r>
            <a:r>
              <a:rPr lang="en-ID" dirty="0" err="1"/>
              <a:t>mudah</a:t>
            </a:r>
            <a:r>
              <a:rPr lang="en-ID" dirty="0"/>
              <a:t> </a:t>
            </a:r>
            <a:r>
              <a:rPr lang="en-ID" dirty="0" err="1"/>
              <a:t>didegradasi</a:t>
            </a:r>
            <a:r>
              <a:rPr lang="en-ID" dirty="0"/>
              <a:t> oleh </a:t>
            </a:r>
            <a:r>
              <a:rPr lang="en-ID" dirty="0" err="1"/>
              <a:t>mikroba</a:t>
            </a:r>
            <a:r>
              <a:rPr lang="en-ID" dirty="0"/>
              <a:t>) dan </a:t>
            </a:r>
            <a:r>
              <a:rPr lang="en-ID" dirty="0" err="1"/>
              <a:t>sampah</a:t>
            </a:r>
            <a:r>
              <a:rPr lang="en-ID" dirty="0"/>
              <a:t> </a:t>
            </a:r>
            <a:r>
              <a:rPr lang="en-ID" dirty="0" err="1"/>
              <a:t>anorganik</a:t>
            </a:r>
            <a:r>
              <a:rPr lang="en-ID" dirty="0"/>
              <a:t> (</a:t>
            </a:r>
            <a:r>
              <a:rPr lang="en-ID" dirty="0" err="1"/>
              <a:t>sampah</a:t>
            </a:r>
            <a:r>
              <a:rPr lang="en-ID" dirty="0"/>
              <a:t> yang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didegradasi</a:t>
            </a:r>
            <a:r>
              <a:rPr lang="en-ID" dirty="0"/>
              <a:t> oleh </a:t>
            </a:r>
            <a:r>
              <a:rPr lang="en-ID" dirty="0" err="1"/>
              <a:t>mikroba</a:t>
            </a:r>
            <a:r>
              <a:rPr lang="en-ID" dirty="0"/>
              <a:t>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sulit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diuraikan</a:t>
            </a:r>
            <a:r>
              <a:rPr lang="en-ID" dirty="0"/>
              <a:t>)</a:t>
            </a:r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3" name="Google Shape;173;p39"/>
          <p:cNvSpPr txBox="1"/>
          <p:nvPr/>
        </p:nvSpPr>
        <p:spPr>
          <a:xfrm>
            <a:off x="938500" y="4221950"/>
            <a:ext cx="68202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150" dirty="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1048450" y="1180216"/>
            <a:ext cx="7011029" cy="8334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KLASIFIASI JENIS SAMPAH</a:t>
            </a:r>
            <a:endParaRPr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048446" y="2013652"/>
            <a:ext cx="7446967" cy="14206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pengembangannya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diharapkan</a:t>
            </a:r>
            <a:r>
              <a:rPr lang="en-US" dirty="0"/>
              <a:t>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mendeteksi</a:t>
            </a:r>
            <a:r>
              <a:rPr lang="en-US" dirty="0"/>
              <a:t> </a:t>
            </a:r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/>
              <a:t>sampah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i="1" dirty="0"/>
              <a:t>computer vision </a:t>
            </a:r>
            <a:r>
              <a:rPr lang="en-US" dirty="0"/>
              <a:t>yang </a:t>
            </a:r>
            <a:r>
              <a:rPr lang="en-US" dirty="0" err="1"/>
              <a:t>diharapkan</a:t>
            </a:r>
            <a:r>
              <a:rPr lang="en-US" dirty="0"/>
              <a:t>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dijalankan</a:t>
            </a:r>
            <a:r>
              <a:rPr lang="en-US" dirty="0"/>
              <a:t> </a:t>
            </a:r>
            <a:r>
              <a:rPr lang="en-US" dirty="0" err="1"/>
              <a:t>diperangkat</a:t>
            </a:r>
            <a:r>
              <a:rPr lang="en-US" dirty="0"/>
              <a:t> </a:t>
            </a:r>
            <a:r>
              <a:rPr lang="en-US" i="1" dirty="0"/>
              <a:t>mobile.</a:t>
            </a:r>
            <a:br>
              <a:rPr lang="en-US" i="1" dirty="0"/>
            </a:b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285500" y="297712"/>
            <a:ext cx="3657300" cy="5954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Dataset</a:t>
            </a:r>
            <a:endParaRPr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285500" y="952563"/>
            <a:ext cx="4670341" cy="32383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Saya </a:t>
            </a:r>
            <a:r>
              <a:rPr lang="en-US" dirty="0" err="1"/>
              <a:t>menggunakan</a:t>
            </a:r>
            <a:r>
              <a:rPr lang="en-US" dirty="0"/>
              <a:t> dataset </a:t>
            </a:r>
            <a:r>
              <a:rPr lang="en-US" dirty="0" err="1"/>
              <a:t>dari</a:t>
            </a:r>
            <a:r>
              <a:rPr lang="en-US" dirty="0"/>
              <a:t> Kaggle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12  class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29338C-8612-4DAE-8325-A5C4393E16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8" t="18241" r="29154"/>
          <a:stretch/>
        </p:blipFill>
        <p:spPr>
          <a:xfrm>
            <a:off x="4784928" y="1594012"/>
            <a:ext cx="3392328" cy="30098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1850525" y="1"/>
            <a:ext cx="5442900" cy="31259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D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 </a:t>
            </a:r>
            <a:r>
              <a:rPr lang="en-ID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nilai</a:t>
            </a:r>
            <a:r>
              <a:rPr lang="en-ID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digunakan</a:t>
            </a:r>
            <a:r>
              <a:rPr lang="en-ID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mempresentasikan</a:t>
            </a:r>
            <a:r>
              <a:rPr lang="en-ID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performa</a:t>
            </a:r>
            <a:r>
              <a:rPr lang="en-ID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yang </a:t>
            </a:r>
            <a:r>
              <a:rPr lang="en-ID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dihasilkan</a:t>
            </a:r>
            <a:r>
              <a:rPr lang="en-ID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ID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318735" y="1296436"/>
            <a:ext cx="1935125" cy="4366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H</a:t>
            </a:r>
            <a:r>
              <a:rPr lang="en" dirty="0"/>
              <a:t>asil 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AC5F75-FCB4-EE9D-0F3D-E78E5EC0F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754" y="1911202"/>
            <a:ext cx="2372439" cy="31179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TERIMA KASIH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150</Words>
  <Application>Microsoft Office PowerPoint</Application>
  <PresentationFormat>On-screen Show (16:9)</PresentationFormat>
  <Paragraphs>13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Montserrat</vt:lpstr>
      <vt:lpstr>Montserrat ExtraBold</vt:lpstr>
      <vt:lpstr>Montserrat ExtraLight</vt:lpstr>
      <vt:lpstr>Times New Roman</vt:lpstr>
      <vt:lpstr>Futuristic Background by Slidesgo</vt:lpstr>
      <vt:lpstr>KLASIFIKASI</vt:lpstr>
      <vt:lpstr>LATAR BELAKANG</vt:lpstr>
      <vt:lpstr>KLASIFIASI JENIS SAMPAH</vt:lpstr>
      <vt:lpstr>Dataset</vt:lpstr>
      <vt:lpstr> Evaluation Metrics adalah nilai yang dapat digunakan untuk mempresentasikan performa model yang dihasilkan.  </vt:lpstr>
      <vt:lpstr>Hasil 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KLASIFIKASI</dc:title>
  <dc:creator>Ramang</dc:creator>
  <cp:lastModifiedBy>Ramang</cp:lastModifiedBy>
  <cp:revision>1</cp:revision>
  <dcterms:modified xsi:type="dcterms:W3CDTF">2022-06-22T07:25:27Z</dcterms:modified>
</cp:coreProperties>
</file>